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7"/>
  </p:notesMasterIdLst>
  <p:sldIdLst>
    <p:sldId id="256" r:id="rId5"/>
    <p:sldId id="259" r:id="rId6"/>
  </p:sldIdLst>
  <p:sldSz cx="12192000" cy="6858000"/>
  <p:notesSz cx="6797675" cy="99298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onHo Hong" initials="SH" lastIdx="2" clrIdx="0">
    <p:extLst>
      <p:ext uri="{19B8F6BF-5375-455C-9EA6-DF929625EA0E}">
        <p15:presenceInfo xmlns:p15="http://schemas.microsoft.com/office/powerpoint/2012/main" userId="S::shhong@genixcorp.net::83aa606c-742f-4dcb-a1da-063e32784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B01"/>
    <a:srgbClr val="FFB601"/>
    <a:srgbClr val="F2DD44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8824" autoAdjust="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16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onHo Hong" userId="83aa606c-742f-4dcb-a1da-063e3278431f" providerId="ADAL" clId="{4E8787D2-246C-4920-8AE6-C92297E220BD}"/>
    <pc:docChg chg="modSld">
      <pc:chgData name="SoonHo Hong" userId="83aa606c-742f-4dcb-a1da-063e3278431f" providerId="ADAL" clId="{4E8787D2-246C-4920-8AE6-C92297E220BD}" dt="2021-12-13T08:56:51.048" v="27" actId="20577"/>
      <pc:docMkLst>
        <pc:docMk/>
      </pc:docMkLst>
      <pc:sldChg chg="modSp mod">
        <pc:chgData name="SoonHo Hong" userId="83aa606c-742f-4dcb-a1da-063e3278431f" providerId="ADAL" clId="{4E8787D2-246C-4920-8AE6-C92297E220BD}" dt="2021-12-13T08:56:51.048" v="27" actId="20577"/>
        <pc:sldMkLst>
          <pc:docMk/>
          <pc:sldMk cId="747846236" sldId="259"/>
        </pc:sldMkLst>
        <pc:spChg chg="mod">
          <ac:chgData name="SoonHo Hong" userId="83aa606c-742f-4dcb-a1da-063e3278431f" providerId="ADAL" clId="{4E8787D2-246C-4920-8AE6-C92297E220BD}" dt="2021-12-13T08:56:51.048" v="27" actId="20577"/>
          <ac:spMkLst>
            <pc:docMk/>
            <pc:sldMk cId="747846236" sldId="259"/>
            <ac:spMk id="12" creationId="{466C4FFE-3998-49F0-AB4F-0B84CC85BAE6}"/>
          </ac:spMkLst>
        </pc:spChg>
      </pc:sldChg>
    </pc:docChg>
  </pc:docChgLst>
  <pc:docChgLst>
    <pc:chgData name="SoonHo Hong" userId="83aa606c-742f-4dcb-a1da-063e3278431f" providerId="ADAL" clId="{AB3D7DDA-657C-4B0C-BF9A-795EDDE2F242}"/>
    <pc:docChg chg="undo custSel modSld">
      <pc:chgData name="SoonHo Hong" userId="83aa606c-742f-4dcb-a1da-063e3278431f" providerId="ADAL" clId="{AB3D7DDA-657C-4B0C-BF9A-795EDDE2F242}" dt="2022-01-14T07:56:30.759" v="78" actId="20577"/>
      <pc:docMkLst>
        <pc:docMk/>
      </pc:docMkLst>
      <pc:sldChg chg="modSp mod">
        <pc:chgData name="SoonHo Hong" userId="83aa606c-742f-4dcb-a1da-063e3278431f" providerId="ADAL" clId="{AB3D7DDA-657C-4B0C-BF9A-795EDDE2F242}" dt="2022-01-14T07:56:30.759" v="78" actId="20577"/>
        <pc:sldMkLst>
          <pc:docMk/>
          <pc:sldMk cId="747846236" sldId="259"/>
        </pc:sldMkLst>
        <pc:spChg chg="mod">
          <ac:chgData name="SoonHo Hong" userId="83aa606c-742f-4dcb-a1da-063e3278431f" providerId="ADAL" clId="{AB3D7DDA-657C-4B0C-BF9A-795EDDE2F242}" dt="2022-01-14T07:56:30.759" v="78" actId="20577"/>
          <ac:spMkLst>
            <pc:docMk/>
            <pc:sldMk cId="747846236" sldId="259"/>
            <ac:spMk id="12" creationId="{466C4FFE-3998-49F0-AB4F-0B84CC85BAE6}"/>
          </ac:spMkLst>
        </pc:spChg>
        <pc:spChg chg="mod">
          <ac:chgData name="SoonHo Hong" userId="83aa606c-742f-4dcb-a1da-063e3278431f" providerId="ADAL" clId="{AB3D7DDA-657C-4B0C-BF9A-795EDDE2F242}" dt="2022-01-14T07:56:23.922" v="73" actId="1076"/>
          <ac:spMkLst>
            <pc:docMk/>
            <pc:sldMk cId="747846236" sldId="259"/>
            <ac:spMk id="14" creationId="{8C42E9EE-FB57-4835-A9DD-36A7F8A2F5A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D3617-685A-4417-9508-06A8EE4A4629}" type="datetimeFigureOut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F0C41-D1FD-4F36-BBF0-0D5C4499B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68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06A9AEDA-8F40-4B1B-B7BB-D436C12F6BB7}"/>
              </a:ext>
            </a:extLst>
          </p:cNvPr>
          <p:cNvSpPr/>
          <p:nvPr userDrawn="1"/>
        </p:nvSpPr>
        <p:spPr>
          <a:xfrm>
            <a:off x="0" y="6176356"/>
            <a:ext cx="12192000" cy="127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B0BBC4D-FB64-4DFA-8800-55CD617F70DC}"/>
              </a:ext>
            </a:extLst>
          </p:cNvPr>
          <p:cNvSpPr/>
          <p:nvPr userDrawn="1"/>
        </p:nvSpPr>
        <p:spPr>
          <a:xfrm>
            <a:off x="0" y="0"/>
            <a:ext cx="12192000" cy="720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AA54F84-87BD-4A85-8E1D-2193A6622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81797"/>
            <a:ext cx="9144000" cy="133419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044AC0-FCFD-428C-9109-DB1A8735F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9E20D-6D14-4AF5-BF80-A6ACC375C2E9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5E3E04-3238-4582-80C4-EAB2A66D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E4CCAA-F0BD-477F-9C63-9180C8333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1" name="그림 10" descr="옅은, 교통, 켜진, 앉아있는이(가) 표시된 사진&#10;&#10;자동 생성된 설명">
            <a:extLst>
              <a:ext uri="{FF2B5EF4-FFF2-40B4-BE49-F238E27FC236}">
                <a16:creationId xmlns:a16="http://schemas.microsoft.com/office/drawing/2014/main" id="{9EF53FA8-C3E6-4E97-BD94-707AA902A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136" y="5628267"/>
            <a:ext cx="2437729" cy="495671"/>
          </a:xfrm>
          <a:prstGeom prst="rect">
            <a:avLst/>
          </a:prstGeom>
        </p:spPr>
      </p:pic>
      <p:sp>
        <p:nvSpPr>
          <p:cNvPr id="7" name="제목 6">
            <a:extLst>
              <a:ext uri="{FF2B5EF4-FFF2-40B4-BE49-F238E27FC236}">
                <a16:creationId xmlns:a16="http://schemas.microsoft.com/office/drawing/2014/main" id="{58317E30-8E47-4201-8896-26BA2D45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67392"/>
            <a:ext cx="9144000" cy="2410690"/>
          </a:xfrm>
        </p:spPr>
        <p:txBody>
          <a:bodyPr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AE945C9-AA58-45F5-8B0E-F6A094AB9333}"/>
              </a:ext>
            </a:extLst>
          </p:cNvPr>
          <p:cNvSpPr/>
          <p:nvPr userDrawn="1"/>
        </p:nvSpPr>
        <p:spPr>
          <a:xfrm>
            <a:off x="2443941" y="3742806"/>
            <a:ext cx="7514705" cy="4571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582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BE1D5F-3E46-46D0-BE5B-CC2E8FCBD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162114-3471-4350-A681-5C2E0CECFE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92A2064-9FB2-4577-9611-AD44F60ED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E05783D-AD3E-4DF8-B19B-2F6A4299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EF606-3F82-49DD-80FE-251C9944A938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185C622-F789-473A-A07B-BC76152C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54CD4E-0B1C-4D28-8685-37A1DDE20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20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67A638-5EDA-48FB-821A-12B8C9E09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11518E-F999-4BD2-A32A-B8A5C0914A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CB4BC0-7ED3-4B05-A9E9-222231AE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FE15-8E78-44EB-9BF7-595ACB739862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F8C792-542A-4671-9C9B-1E295AA0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76797B-17D3-409E-8E3B-2691E8D8C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909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BBBA153-3855-4B8E-BEAD-E4D04D77C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79C0C65-A58C-4C99-BFA0-A21BB5773D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1D3438-E8E7-4A7A-871E-1BDE013F7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07D4-5EDE-4C0E-A7CB-187E19F2F600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306CE6-BB66-4612-A477-47668026B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1C80D1-439B-4B36-8B8B-CA32E81A6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93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id="{E262F9C2-8AAE-4883-AD15-7EC1A4E8281F}"/>
              </a:ext>
            </a:extLst>
          </p:cNvPr>
          <p:cNvSpPr/>
          <p:nvPr userDrawn="1"/>
        </p:nvSpPr>
        <p:spPr>
          <a:xfrm>
            <a:off x="9423630" y="0"/>
            <a:ext cx="2768369" cy="6858000"/>
          </a:xfrm>
          <a:prstGeom prst="rect">
            <a:avLst/>
          </a:prstGeom>
          <a:gradFill>
            <a:gsLst>
              <a:gs pos="37000">
                <a:srgbClr val="002060"/>
              </a:gs>
              <a:gs pos="83000">
                <a:schemeClr val="accent1">
                  <a:lumMod val="75000"/>
                </a:schemeClr>
              </a:gs>
            </a:gsLst>
            <a:lin ang="13500000" scaled="0"/>
          </a:gradFill>
          <a:ln>
            <a:noFill/>
          </a:ln>
          <a:effectLst>
            <a:outerShdw blurRad="3810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F359201-A08E-4DED-86EB-90F08AAC0743}"/>
              </a:ext>
            </a:extLst>
          </p:cNvPr>
          <p:cNvSpPr/>
          <p:nvPr userDrawn="1"/>
        </p:nvSpPr>
        <p:spPr>
          <a:xfrm>
            <a:off x="8492607" y="0"/>
            <a:ext cx="1336732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53656E2-F660-4596-A0ED-0CF3A080657F}"/>
              </a:ext>
            </a:extLst>
          </p:cNvPr>
          <p:cNvSpPr/>
          <p:nvPr userDrawn="1"/>
        </p:nvSpPr>
        <p:spPr>
          <a:xfrm>
            <a:off x="0" y="0"/>
            <a:ext cx="9421091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015E315-2BD1-4DED-9FA3-D12653FC3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000" y="609599"/>
            <a:ext cx="1336732" cy="681037"/>
          </a:xfrm>
        </p:spPr>
        <p:txBody>
          <a:bodyPr>
            <a:noAutofit/>
          </a:bodyPr>
          <a:lstStyle>
            <a:lvl1pPr>
              <a:defRPr sz="4000" b="1">
                <a:solidFill>
                  <a:srgbClr val="002060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2E73916-BCC0-44A8-B7B4-153241AE1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B2765-E581-4ECC-8A96-E38D099D2B65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1F7E965-E721-477A-8756-288FF542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78FD6C0-82FA-4DAC-B270-994A8EC43B5D}"/>
              </a:ext>
            </a:extLst>
          </p:cNvPr>
          <p:cNvSpPr/>
          <p:nvPr userDrawn="1"/>
        </p:nvSpPr>
        <p:spPr>
          <a:xfrm>
            <a:off x="696000" y="1290636"/>
            <a:ext cx="7200000" cy="4571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텍스트 개체 틀 15">
            <a:extLst>
              <a:ext uri="{FF2B5EF4-FFF2-40B4-BE49-F238E27FC236}">
                <a16:creationId xmlns:a16="http://schemas.microsoft.com/office/drawing/2014/main" id="{D897A4D3-4B77-45B0-90BB-9419421D13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6000" y="1488339"/>
            <a:ext cx="7514502" cy="40790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pic>
        <p:nvPicPr>
          <p:cNvPr id="23" name="그림 22" descr="테이블이(가) 표시된 사진&#10;&#10;자동 생성된 설명">
            <a:extLst>
              <a:ext uri="{FF2B5EF4-FFF2-40B4-BE49-F238E27FC236}">
                <a16:creationId xmlns:a16="http://schemas.microsoft.com/office/drawing/2014/main" id="{DD5A9C86-B560-4E7E-B41D-3811F48AA8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364" y="6135251"/>
            <a:ext cx="1971023" cy="4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4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D31903-B425-45D6-B9F4-938039440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12" y="-1"/>
            <a:ext cx="10173121" cy="6810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BE3167-503D-4144-92A4-A91B0F9EF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673D5-C085-42D3-A2D2-75A15E5625C3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1E4D4B-CC02-4FA2-AB4D-60AE795BA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316B05-6066-4CFD-A5FA-B6C0CE95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213FFA89-B257-4F5B-A1B1-FFDF368AE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095" y="853698"/>
            <a:ext cx="11495810" cy="5233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</p:spTree>
    <p:extLst>
      <p:ext uri="{BB962C8B-B14F-4D97-AF65-F5344CB8AC3E}">
        <p14:creationId xmlns:p14="http://schemas.microsoft.com/office/powerpoint/2010/main" val="387907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633FCB-75B8-4BD4-A8DE-8BC393806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D13EF6-E0C5-4C7D-8EC1-78D562E26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A1A2F80-7513-40B4-B512-C6D9DC3AD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CFAEF-A680-4077-A734-89DAA7F7F354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DBC65CF-AD0A-4925-A2A0-92C7CEA7D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6D91B4-BCBA-4FCD-9A9E-6944EC732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487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8AD65B-B42E-4A54-BFC0-D55AAEC9F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70708F-1177-4E64-B29A-20AD7A59E0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107246C-5BAE-41E5-93EA-708206FA5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423CF5-252F-4D83-BEFB-D33B558DC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7829-1D0B-4608-9272-42737C52B5E6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D98A0AB-8201-4A34-BE67-3E16400ED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521044-7174-4AD1-823A-344984E1F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24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6D16D8-24BB-4DC2-AACF-88AF8E5A0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9C31F05-D1BF-42B7-823D-417714142D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032CC06-0EE2-472D-A12F-CE0988137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F6F8B84-0E67-4D11-A917-7B94AE7E7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F63932E-4983-4CF3-994C-296C17074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03B9BE-EBDE-4CFA-9AA9-621E96C78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D43C6-DF98-4E18-A0E4-4C36A8E88169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76BF227-EAC4-4569-8497-7F9EF358F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B9E9843-6FFF-42BC-9F73-E11CE1FB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0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26A14-752C-4788-9B61-D7B2BAF1E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2A31791-4DF2-4809-BB85-F1B1C9115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B538B-B8B1-4B61-8E71-8ECC78A3EE16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3BB8FDF-682B-41B2-8B98-21E45D470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433EF1F-7211-456F-8E14-AA44EF26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237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D0B3CCB-537C-46DD-97B7-2045D3CE3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910BE-DFF9-421F-A124-0D23E44953FF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1220D9E-FBCC-4DCD-8020-D1B65F53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58CF617-7547-48C0-A46D-BF7033E38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0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C3ACCB-1293-4082-BEB5-D9DC37717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F1B8F4-A249-4E9D-BB1B-CA6D0E264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1FF9285-287F-4B82-B1BD-BA9963CF7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F131D1-C222-427E-86D6-0FF742C2F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F3E0A-74DA-44C1-9DCC-515CA3322A2E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FC4F16-1D58-4075-B8C0-E32D1FE0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548A497-4E70-458E-827C-269C2E33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967-A604-4B64-A495-0C9A3D95ED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14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AB4C9B6D-4792-4E73-BC7E-2C39B2D8D3ED}"/>
              </a:ext>
            </a:extLst>
          </p:cNvPr>
          <p:cNvSpPr/>
          <p:nvPr userDrawn="1"/>
        </p:nvSpPr>
        <p:spPr>
          <a:xfrm>
            <a:off x="0" y="-1"/>
            <a:ext cx="12192000" cy="681037"/>
          </a:xfrm>
          <a:prstGeom prst="rect">
            <a:avLst/>
          </a:prstGeom>
          <a:gradFill flip="none" rotWithShape="1">
            <a:gsLst>
              <a:gs pos="38000">
                <a:srgbClr val="002060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2F3989E-C75F-436F-A15A-3DC4DBBC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12" y="-1"/>
            <a:ext cx="10173122" cy="68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360A16-37E5-49CC-B19C-4E853E654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095" y="853698"/>
            <a:ext cx="11495810" cy="5233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E2CFD0-3CF9-41EA-AB68-F756E1F5A3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2613" y="6353464"/>
            <a:ext cx="101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1F3B2765-E581-4ECC-8A96-E38D099D2B65}" type="datetime1">
              <a:rPr lang="ko-KR" altLang="en-US" smtClean="0"/>
              <a:t>2022-01-14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F9B46E-0309-4DE2-8025-A5CC500718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5523" y="6353464"/>
            <a:ext cx="2229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F4DB182-BD32-4A72-A1D7-0B496EE7D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4735" y="6356004"/>
            <a:ext cx="1204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292B967-A604-4B64-A495-0C9A3D95ED4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9" name="그림 8" descr="테이블이(가) 표시된 사진&#10;&#10;자동 생성된 설명">
            <a:extLst>
              <a:ext uri="{FF2B5EF4-FFF2-40B4-BE49-F238E27FC236}">
                <a16:creationId xmlns:a16="http://schemas.microsoft.com/office/drawing/2014/main" id="{FD2516C3-1A4B-4EC4-9307-BD71FC14C58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345" y="172661"/>
            <a:ext cx="1651043" cy="335712"/>
          </a:xfrm>
          <a:prstGeom prst="rect">
            <a:avLst/>
          </a:prstGeom>
        </p:spPr>
      </p:pic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4562C979-FD84-46A3-905E-FC09E185DFFF}"/>
              </a:ext>
            </a:extLst>
          </p:cNvPr>
          <p:cNvCxnSpPr/>
          <p:nvPr userDrawn="1"/>
        </p:nvCxnSpPr>
        <p:spPr>
          <a:xfrm>
            <a:off x="0" y="6259483"/>
            <a:ext cx="1219200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3C7BC72-B819-4420-ACB4-E025FF9F9CFC}"/>
              </a:ext>
            </a:extLst>
          </p:cNvPr>
          <p:cNvSpPr txBox="1"/>
          <p:nvPr userDrawn="1"/>
        </p:nvSpPr>
        <p:spPr>
          <a:xfrm>
            <a:off x="5217843" y="6349257"/>
            <a:ext cx="1756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>
                <a:solidFill>
                  <a:srgbClr val="FF0000"/>
                </a:solidFill>
              </a:rPr>
              <a:t>CONFIDENTIAL</a:t>
            </a:r>
            <a:endParaRPr lang="ko-KR" altLang="en-US" sz="2000" b="1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4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Clr>
          <a:srgbClr val="00206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Clr>
          <a:srgbClr val="00206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Clr>
          <a:srgbClr val="00206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Clr>
          <a:srgbClr val="00206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Clr>
          <a:srgbClr val="00206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1">
            <a:extLst>
              <a:ext uri="{FF2B5EF4-FFF2-40B4-BE49-F238E27FC236}">
                <a16:creationId xmlns:a16="http://schemas.microsoft.com/office/drawing/2014/main" id="{3D2C7779-9C9F-4C4A-A5AF-5D49E12D87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9EED036D-A8B4-48E8-AAFA-9B4C9D55F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HOW TO OS UPDATE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5367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D4D64002-8D36-4B9A-BC84-4C2C6C77C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OS Update using SD Card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595FF6-7C29-49D4-9053-AE7906328FC9}"/>
              </a:ext>
            </a:extLst>
          </p:cNvPr>
          <p:cNvSpPr txBox="1"/>
          <p:nvPr/>
        </p:nvSpPr>
        <p:spPr>
          <a:xfrm>
            <a:off x="972995" y="5521345"/>
            <a:ext cx="2170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1. Eject SD Card.</a:t>
            </a:r>
            <a:endParaRPr lang="ko-KR" altLang="en-US" dirty="0"/>
          </a:p>
        </p:txBody>
      </p:sp>
      <p:pic>
        <p:nvPicPr>
          <p:cNvPr id="7" name="그림 6" descr="텍스트, 전자기기, 회로이(가) 표시된 사진&#10;&#10;자동 생성된 설명">
            <a:extLst>
              <a:ext uri="{FF2B5EF4-FFF2-40B4-BE49-F238E27FC236}">
                <a16:creationId xmlns:a16="http://schemas.microsoft.com/office/drawing/2014/main" id="{E36B73ED-CDA0-466A-B4EF-358312FCC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95" y="2651045"/>
            <a:ext cx="4343400" cy="2699385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E3C93B99-E3FD-4C09-A86B-BF332956A536}"/>
              </a:ext>
            </a:extLst>
          </p:cNvPr>
          <p:cNvSpPr/>
          <p:nvPr/>
        </p:nvSpPr>
        <p:spPr>
          <a:xfrm>
            <a:off x="3143251" y="4496038"/>
            <a:ext cx="5715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0FDAC49-3583-4363-AC9E-B0ACEE3510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019"/>
          <a:stretch/>
        </p:blipFill>
        <p:spPr>
          <a:xfrm>
            <a:off x="6437456" y="1370231"/>
            <a:ext cx="2305050" cy="250507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F1E9FA7D-ABE0-4A90-8DE0-104A18A6EF1C}"/>
              </a:ext>
            </a:extLst>
          </p:cNvPr>
          <p:cNvSpPr/>
          <p:nvPr/>
        </p:nvSpPr>
        <p:spPr>
          <a:xfrm>
            <a:off x="6504131" y="3247517"/>
            <a:ext cx="2133599" cy="581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6C4FFE-3998-49F0-AB4F-0B84CC85BAE6}"/>
              </a:ext>
            </a:extLst>
          </p:cNvPr>
          <p:cNvSpPr txBox="1"/>
          <p:nvPr/>
        </p:nvSpPr>
        <p:spPr>
          <a:xfrm>
            <a:off x="6875607" y="4000737"/>
            <a:ext cx="333519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2. Copy provided files to SD card</a:t>
            </a:r>
          </a:p>
          <a:p>
            <a:pPr marL="285750" indent="-285750">
              <a:buFontTx/>
              <a:buChar char="-"/>
            </a:pPr>
            <a:r>
              <a:rPr lang="en-US" altLang="ko-KR" dirty="0" err="1"/>
              <a:t>update_nand</a:t>
            </a:r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/>
              <a:t>Genix_backup_process.sh</a:t>
            </a:r>
          </a:p>
          <a:p>
            <a:pPr marL="285750" indent="-285750">
              <a:buFontTx/>
              <a:buChar char="-"/>
            </a:pPr>
            <a:r>
              <a:rPr lang="en-US" altLang="ko-KR" dirty="0" err="1"/>
              <a:t>gib.apk</a:t>
            </a:r>
            <a:endParaRPr lang="en-US" altLang="ko-KR" dirty="0"/>
          </a:p>
          <a:p>
            <a:pPr marL="742950" lvl="1" indent="-285750">
              <a:buFontTx/>
              <a:buChar char="-"/>
            </a:pPr>
            <a:r>
              <a:rPr lang="en-US" altLang="ko-KR" dirty="0"/>
              <a:t>at least v1.35.95(</a:t>
            </a:r>
            <a:r>
              <a:rPr lang="en-US" altLang="ko-KR" dirty="0" err="1"/>
              <a:t>Ries</a:t>
            </a:r>
            <a:r>
              <a:rPr lang="en-US" altLang="ko-KR" dirty="0"/>
              <a:t>) </a:t>
            </a:r>
          </a:p>
          <a:p>
            <a:pPr marL="742950" lvl="1" indent="-285750">
              <a:buFontTx/>
              <a:buChar char="-"/>
            </a:pPr>
            <a:r>
              <a:rPr lang="en-US" altLang="ko-KR" dirty="0"/>
              <a:t>at least v1.182(W-</a:t>
            </a:r>
            <a:r>
              <a:rPr lang="en-US" altLang="ko-KR" dirty="0" err="1"/>
              <a:t>Ries</a:t>
            </a:r>
            <a:r>
              <a:rPr lang="en-US" altLang="ko-KR" dirty="0"/>
              <a:t>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2E9EE-FB57-4835-A9DD-36A7F8A2F5AA}"/>
              </a:ext>
            </a:extLst>
          </p:cNvPr>
          <p:cNvSpPr txBox="1"/>
          <p:nvPr/>
        </p:nvSpPr>
        <p:spPr>
          <a:xfrm>
            <a:off x="6797401" y="5902524"/>
            <a:ext cx="38019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3. Insert SD card and turn on printer.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842D44-D550-449B-A4B3-63D2C6C85D5F}"/>
              </a:ext>
            </a:extLst>
          </p:cNvPr>
          <p:cNvSpPr txBox="1"/>
          <p:nvPr/>
        </p:nvSpPr>
        <p:spPr>
          <a:xfrm>
            <a:off x="751030" y="967323"/>
            <a:ext cx="534496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Note.</a:t>
            </a:r>
          </a:p>
          <a:p>
            <a:r>
              <a:rPr lang="en-US" altLang="ko-KR" b="1" dirty="0">
                <a:solidFill>
                  <a:srgbClr val="FF0000"/>
                </a:solidFill>
              </a:rPr>
              <a:t>To recover exist data, please install first GIB.v1.35.95 before OS Update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CA2A89A4-D0E8-47B7-BC77-7A5B243FC0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646"/>
          <a:stretch/>
        </p:blipFill>
        <p:spPr>
          <a:xfrm>
            <a:off x="9533080" y="1761617"/>
            <a:ext cx="1704975" cy="1543050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E4F27EE5-6632-4868-A45C-466C7F6B973D}"/>
              </a:ext>
            </a:extLst>
          </p:cNvPr>
          <p:cNvSpPr/>
          <p:nvPr/>
        </p:nvSpPr>
        <p:spPr>
          <a:xfrm>
            <a:off x="9172575" y="1609725"/>
            <a:ext cx="2268395" cy="18192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43B397-64D2-4590-A951-E7446A09A008}"/>
              </a:ext>
            </a:extLst>
          </p:cNvPr>
          <p:cNvSpPr txBox="1"/>
          <p:nvPr/>
        </p:nvSpPr>
        <p:spPr>
          <a:xfrm>
            <a:off x="9372599" y="1473278"/>
            <a:ext cx="151447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Provided files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74784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enix">
      <a:majorFont>
        <a:latin typeface="Calibri"/>
        <a:ea typeface="맑은 고딕"/>
        <a:cs typeface=""/>
      </a:majorFont>
      <a:minorFont>
        <a:latin typeface="Calibri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16c64c4-5a25-4de2-8d1f-4915ded2a2ae">
      <UserInfo>
        <DisplayName>Steve Sungho Park</DisplayName>
        <AccountId>13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4B13BFFD9880E48A6CEFBC731B4FC75" ma:contentTypeVersion="13" ma:contentTypeDescription="새 문서를 만듭니다." ma:contentTypeScope="" ma:versionID="d1f248851b688fd06acb92bfffe6efba">
  <xsd:schema xmlns:xsd="http://www.w3.org/2001/XMLSchema" xmlns:xs="http://www.w3.org/2001/XMLSchema" xmlns:p="http://schemas.microsoft.com/office/2006/metadata/properties" xmlns:ns2="95cd62cf-1258-4381-af6b-70a58ed2f462" xmlns:ns3="116c64c4-5a25-4de2-8d1f-4915ded2a2ae" targetNamespace="http://schemas.microsoft.com/office/2006/metadata/properties" ma:root="true" ma:fieldsID="eae3957735258e6005facb269b80ac5d" ns2:_="" ns3:_="">
    <xsd:import namespace="95cd62cf-1258-4381-af6b-70a58ed2f462"/>
    <xsd:import namespace="116c64c4-5a25-4de2-8d1f-4915ded2a2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cd62cf-1258-4381-af6b-70a58ed2f4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6c64c4-5a25-4de2-8d1f-4915ded2a2a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29DD96-0340-47AB-AEDF-F6326262379A}">
  <ds:schemaRefs>
    <ds:schemaRef ds:uri="http://schemas.openxmlformats.org/package/2006/metadata/core-properties"/>
    <ds:schemaRef ds:uri="http://purl.org/dc/elements/1.1/"/>
    <ds:schemaRef ds:uri="116c64c4-5a25-4de2-8d1f-4915ded2a2a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95cd62cf-1258-4381-af6b-70a58ed2f46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8804014-3187-4CC3-A125-E12E8AE5DF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cd62cf-1258-4381-af6b-70a58ed2f462"/>
    <ds:schemaRef ds:uri="116c64c4-5a25-4de2-8d1f-4915ded2a2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40E5E47-317C-4DD0-AB1B-F84F690805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제닉스 프리젠테이션2</Template>
  <TotalTime>40</TotalTime>
  <Words>76</Words>
  <Application>Microsoft Office PowerPoint</Application>
  <PresentationFormat>와이드스크린</PresentationFormat>
  <Paragraphs>13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Calibri</vt:lpstr>
      <vt:lpstr>Office 테마</vt:lpstr>
      <vt:lpstr>HOW TO OS UPDATE</vt:lpstr>
      <vt:lpstr>OS Update using SD Card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OS UPDATE</dc:title>
  <dc:creator>SoonHo Hong</dc:creator>
  <cp:lastModifiedBy>SoonHo Hong</cp:lastModifiedBy>
  <cp:revision>1</cp:revision>
  <dcterms:created xsi:type="dcterms:W3CDTF">2021-12-13T08:18:45Z</dcterms:created>
  <dcterms:modified xsi:type="dcterms:W3CDTF">2022-01-14T07:56:50Z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0x01010054B13BFFD9880E48A6CEFBC731B4FC75</vt:lpwstr>
  </property>
</Properties>
</file>